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90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8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99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964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714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430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767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0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320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794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84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0E208-D48A-4BD2-9535-C572F17CC04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AA06D-832B-43BD-9AF5-0E926CE33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086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335" y="1037229"/>
            <a:ext cx="9251795" cy="36030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23335" y="3712191"/>
            <a:ext cx="186105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COMFORT</a:t>
            </a: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849232" y="2638678"/>
            <a:ext cx="15285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CHALLENGE</a:t>
            </a:r>
            <a:endParaRPr lang="en-GB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703558" y="1037229"/>
            <a:ext cx="1978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PANIC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224556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2020-12-03T15:40:31Z</dcterms:created>
  <dcterms:modified xsi:type="dcterms:W3CDTF">2020-12-03T15:45:28Z</dcterms:modified>
</cp:coreProperties>
</file>