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42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7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373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980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21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5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71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8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73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93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9542-50E0-4CA0-83F4-3043A739F05A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3928-9AD8-457A-B6D7-3580C66EC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67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886" y="0"/>
            <a:ext cx="9130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2020-09-09T12:30:00Z</dcterms:created>
  <dcterms:modified xsi:type="dcterms:W3CDTF">2020-09-09T12:30:22Z</dcterms:modified>
</cp:coreProperties>
</file>